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Light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hVEdMyHfzdaDnHLDnrSss7hHVI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italic.fntdata"/><Relationship Id="rId11" Type="http://schemas.openxmlformats.org/officeDocument/2006/relationships/slide" Target="slides/slide7.xml"/><Relationship Id="rId22" Type="http://schemas.openxmlformats.org/officeDocument/2006/relationships/font" Target="fonts/MontserratExtraBold-bold.fntdata"/><Relationship Id="rId10" Type="http://schemas.openxmlformats.org/officeDocument/2006/relationships/slide" Target="slides/slide6.xml"/><Relationship Id="rId21" Type="http://schemas.openxmlformats.org/officeDocument/2006/relationships/font" Target="fonts/MontserratLight-boldItalic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MontserratLight-bold.fntdata"/><Relationship Id="rId6" Type="http://schemas.openxmlformats.org/officeDocument/2006/relationships/slide" Target="slides/slide2.xml"/><Relationship Id="rId18" Type="http://schemas.openxmlformats.org/officeDocument/2006/relationships/font" Target="fonts/Montserrat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51" name="Google Shape;51;p20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52" name="Google Shape;52;p20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3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20" name="Google Shape;20;p13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5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6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16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7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7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i="0" sz="7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9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19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6.jpg"/><Relationship Id="rId6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5" Type="http://schemas.openxmlformats.org/officeDocument/2006/relationships/image" Target="../media/image9.jpg"/><Relationship Id="rId6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phi"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088" y="1879541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63" name="Google Shape;6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8195" y="1879541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3861" y="1782260"/>
            <a:ext cx="1235961" cy="123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1169436" y="3545459"/>
            <a:ext cx="242633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Егор Бакай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1169424" y="3129975"/>
            <a:ext cx="35556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Ислам Медеров</a:t>
            </a:r>
            <a:endParaRPr b="0" i="0" sz="28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3485805" y="759520"/>
            <a:ext cx="2172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Janzer</a:t>
            </a:r>
            <a:endParaRPr b="0" i="0" sz="4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1185946" y="4326244"/>
            <a:ext cx="18485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© Copyright 2020</a:t>
            </a:r>
            <a:endParaRPr b="0" i="0" sz="1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1185946" y="4019804"/>
            <a:ext cx="438023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руководитель: Климанов Сергей Геннадьевич</a:t>
            </a:r>
            <a:endParaRPr b="1" i="1" sz="1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0000"/>
            </a:gs>
            <a:gs pos="100000">
              <a:srgbClr val="FFC000"/>
            </a:gs>
          </a:gsLst>
          <a:lin ang="5400700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5" name="Google Shape;75;p2"/>
          <p:cNvSpPr txBox="1"/>
          <p:nvPr>
            <p:ph idx="4294967295" type="title"/>
          </p:nvPr>
        </p:nvSpPr>
        <p:spPr>
          <a:xfrm>
            <a:off x="1481469" y="1492250"/>
            <a:ext cx="6181062" cy="2159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ru-RU" sz="4400"/>
              <a:t>Цель проекта</a:t>
            </a:r>
            <a:endParaRPr sz="440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000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>
                <a:latin typeface="Montserrat ExtraBold"/>
                <a:ea typeface="Montserrat ExtraBold"/>
                <a:cs typeface="Montserrat ExtraBold"/>
                <a:sym typeface="Montserrat ExtraBold"/>
              </a:rPr>
              <a:t>JANZER</a:t>
            </a:r>
            <a:br>
              <a:rPr lang="ru-RU">
                <a:latin typeface="Arial"/>
                <a:ea typeface="Arial"/>
                <a:cs typeface="Arial"/>
                <a:sym typeface="Arial"/>
              </a:rPr>
            </a:br>
            <a:r>
              <a:rPr lang="ru-RU"/>
              <a:t>Что это?</a:t>
            </a:r>
            <a:endParaRPr/>
          </a:p>
        </p:txBody>
      </p:sp>
      <p:sp>
        <p:nvSpPr>
          <p:cNvPr id="81" name="Google Shape;81;p3"/>
          <p:cNvSpPr txBox="1"/>
          <p:nvPr>
            <p:ph idx="1" type="body"/>
          </p:nvPr>
        </p:nvSpPr>
        <p:spPr>
          <a:xfrm>
            <a:off x="6520815" y="1334135"/>
            <a:ext cx="2250440" cy="612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143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ru-RU"/>
              <a:t>Приложение</a:t>
            </a:r>
            <a:endParaRPr/>
          </a:p>
        </p:txBody>
      </p:sp>
      <p:sp>
        <p:nvSpPr>
          <p:cNvPr id="82" name="Google Shape;82;p3"/>
          <p:cNvSpPr txBox="1"/>
          <p:nvPr>
            <p:ph idx="2" type="body"/>
          </p:nvPr>
        </p:nvSpPr>
        <p:spPr>
          <a:xfrm>
            <a:off x="3790950" y="1325880"/>
            <a:ext cx="2250440" cy="612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143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ru-RU"/>
              <a:t>Аппарат</a:t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5730875" y="148590"/>
            <a:ext cx="1030605" cy="102489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hoto_2019-11-24_12-12-02" id="84" name="Google Shape;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2875" y="1938020"/>
            <a:ext cx="1189990" cy="2380615"/>
          </a:xfrm>
          <a:prstGeom prst="rect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5" name="Google Shape;85;p3"/>
          <p:cNvCxnSpPr/>
          <p:nvPr/>
        </p:nvCxnSpPr>
        <p:spPr>
          <a:xfrm flipH="1">
            <a:off x="4969510" y="987425"/>
            <a:ext cx="755015" cy="418465"/>
          </a:xfrm>
          <a:prstGeom prst="straightConnector1">
            <a:avLst/>
          </a:prstGeom>
          <a:noFill/>
          <a:ln cap="flat" cmpd="sng" w="9525">
            <a:solidFill>
              <a:srgbClr val="3674D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" name="Google Shape;86;p3"/>
          <p:cNvCxnSpPr/>
          <p:nvPr/>
        </p:nvCxnSpPr>
        <p:spPr>
          <a:xfrm>
            <a:off x="6876415" y="987425"/>
            <a:ext cx="861060" cy="390525"/>
          </a:xfrm>
          <a:prstGeom prst="straightConnector1">
            <a:avLst/>
          </a:prstGeom>
          <a:noFill/>
          <a:ln cap="flat" cmpd="sng" w="9525">
            <a:solidFill>
              <a:srgbClr val="3674D6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PBiskEyknDc" id="87" name="Google Shape;87;p3"/>
          <p:cNvPicPr preferRelativeResize="0"/>
          <p:nvPr/>
        </p:nvPicPr>
        <p:blipFill rotWithShape="1">
          <a:blip r:embed="rId4">
            <a:alphaModFix/>
          </a:blip>
          <a:srcRect b="36655" l="22322" r="22546" t="36655"/>
          <a:stretch/>
        </p:blipFill>
        <p:spPr>
          <a:xfrm>
            <a:off x="5971540" y="533400"/>
            <a:ext cx="549275" cy="254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200122_214917-1" id="88" name="Google Shape;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4290" y="1946275"/>
            <a:ext cx="2143760" cy="1851660"/>
          </a:xfrm>
          <a:prstGeom prst="rect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VpLsWkRk-v8" id="89" name="Google Shape;8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6985" y="1946910"/>
            <a:ext cx="1181735" cy="2363470"/>
          </a:xfrm>
          <a:prstGeom prst="rect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4"/>
          <p:cNvCxnSpPr/>
          <p:nvPr/>
        </p:nvCxnSpPr>
        <p:spPr>
          <a:xfrm flipH="1" rot="10800000">
            <a:off x="6217285" y="4585335"/>
            <a:ext cx="314325" cy="1270"/>
          </a:xfrm>
          <a:prstGeom prst="straightConnector1">
            <a:avLst/>
          </a:prstGeom>
          <a:noFill/>
          <a:ln cap="flat" cmpd="sng" w="25400">
            <a:solidFill>
              <a:srgbClr val="C52CF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4"/>
          <p:cNvCxnSpPr>
            <a:stCxn id="96" idx="0"/>
            <a:endCxn id="97" idx="2"/>
          </p:cNvCxnSpPr>
          <p:nvPr/>
        </p:nvCxnSpPr>
        <p:spPr>
          <a:xfrm rot="10800000">
            <a:off x="6749115" y="940995"/>
            <a:ext cx="300" cy="276300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4"/>
          <p:cNvCxnSpPr>
            <a:stCxn id="99" idx="0"/>
            <a:endCxn id="100" idx="2"/>
          </p:cNvCxnSpPr>
          <p:nvPr/>
        </p:nvCxnSpPr>
        <p:spPr>
          <a:xfrm rot="10800000">
            <a:off x="4843407" y="941595"/>
            <a:ext cx="4500" cy="275700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4"/>
          <p:cNvCxnSpPr/>
          <p:nvPr/>
        </p:nvCxnSpPr>
        <p:spPr>
          <a:xfrm flipH="1" rot="5400000">
            <a:off x="5108517" y="2256732"/>
            <a:ext cx="2639700" cy="1304400"/>
          </a:xfrm>
          <a:prstGeom prst="bentConnector3">
            <a:avLst>
              <a:gd fmla="val 5617" name="adj1"/>
            </a:avLst>
          </a:prstGeom>
          <a:noFill/>
          <a:ln cap="flat" cmpd="sng" w="25400">
            <a:solidFill>
              <a:srgbClr val="C52CF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4"/>
          <p:cNvCxnSpPr/>
          <p:nvPr/>
        </p:nvCxnSpPr>
        <p:spPr>
          <a:xfrm rot="10800000">
            <a:off x="7374255" y="2698750"/>
            <a:ext cx="445135" cy="0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4"/>
          <p:cNvCxnSpPr/>
          <p:nvPr/>
        </p:nvCxnSpPr>
        <p:spPr>
          <a:xfrm flipH="1">
            <a:off x="7374255" y="3184525"/>
            <a:ext cx="448310" cy="1270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4"/>
          <p:cNvCxnSpPr/>
          <p:nvPr/>
        </p:nvCxnSpPr>
        <p:spPr>
          <a:xfrm rot="10800000">
            <a:off x="7628890" y="3673475"/>
            <a:ext cx="194310" cy="0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4"/>
          <p:cNvCxnSpPr/>
          <p:nvPr/>
        </p:nvCxnSpPr>
        <p:spPr>
          <a:xfrm>
            <a:off x="7189470" y="1473200"/>
            <a:ext cx="641350" cy="635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4"/>
          <p:cNvCxnSpPr>
            <a:stCxn id="96" idx="2"/>
          </p:cNvCxnSpPr>
          <p:nvPr/>
        </p:nvCxnSpPr>
        <p:spPr>
          <a:xfrm>
            <a:off x="6749415" y="1709420"/>
            <a:ext cx="0" cy="304800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4"/>
          <p:cNvCxnSpPr/>
          <p:nvPr/>
        </p:nvCxnSpPr>
        <p:spPr>
          <a:xfrm rot="10800000">
            <a:off x="3754120" y="1463675"/>
            <a:ext cx="508000" cy="0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4"/>
          <p:cNvCxnSpPr/>
          <p:nvPr/>
        </p:nvCxnSpPr>
        <p:spPr>
          <a:xfrm rot="10800000">
            <a:off x="3766820" y="3265170"/>
            <a:ext cx="352425" cy="1905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4"/>
          <p:cNvCxnSpPr>
            <a:stCxn id="99" idx="2"/>
          </p:cNvCxnSpPr>
          <p:nvPr/>
        </p:nvCxnSpPr>
        <p:spPr>
          <a:xfrm>
            <a:off x="4847907" y="1722120"/>
            <a:ext cx="600" cy="372600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4"/>
          <p:cNvCxnSpPr/>
          <p:nvPr/>
        </p:nvCxnSpPr>
        <p:spPr>
          <a:xfrm rot="10800000">
            <a:off x="5434965" y="1473835"/>
            <a:ext cx="770255" cy="5715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4"/>
          <p:cNvCxnSpPr/>
          <p:nvPr/>
        </p:nvCxnSpPr>
        <p:spPr>
          <a:xfrm>
            <a:off x="5424170" y="1585595"/>
            <a:ext cx="784860" cy="7620"/>
          </a:xfrm>
          <a:prstGeom prst="straightConnector1">
            <a:avLst/>
          </a:prstGeom>
          <a:noFill/>
          <a:ln cap="flat" cmpd="sng" w="25400">
            <a:solidFill>
              <a:srgbClr val="C52CF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4"/>
          <p:cNvCxnSpPr/>
          <p:nvPr/>
        </p:nvCxnSpPr>
        <p:spPr>
          <a:xfrm>
            <a:off x="5090795" y="4586605"/>
            <a:ext cx="140970" cy="0"/>
          </a:xfrm>
          <a:prstGeom prst="straightConnector1">
            <a:avLst/>
          </a:prstGeom>
          <a:noFill/>
          <a:ln cap="flat" cmpd="sng" w="25400">
            <a:solidFill>
              <a:srgbClr val="C52C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4"/>
          <p:cNvSpPr/>
          <p:nvPr/>
        </p:nvSpPr>
        <p:spPr>
          <a:xfrm>
            <a:off x="5923915" y="3475990"/>
            <a:ext cx="1704340" cy="40005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2B5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5844540" y="3390900"/>
            <a:ext cx="183197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модуль часов реального времени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sz="2400"/>
              <a:t>общая схема устройства</a:t>
            </a:r>
            <a:br>
              <a:rPr lang="ru-RU" sz="2400"/>
            </a:br>
            <a:r>
              <a:rPr lang="ru-RU" sz="2400"/>
              <a:t>и работы </a:t>
            </a:r>
            <a:br>
              <a:rPr lang="ru-RU" sz="2400"/>
            </a:br>
            <a:r>
              <a:rPr lang="ru-RU" sz="2400"/>
              <a:t>аппарата</a:t>
            </a:r>
            <a:endParaRPr sz="2400"/>
          </a:p>
        </p:txBody>
      </p:sp>
      <p:sp>
        <p:nvSpPr>
          <p:cNvPr id="99" name="Google Shape;99;p4"/>
          <p:cNvSpPr/>
          <p:nvPr/>
        </p:nvSpPr>
        <p:spPr>
          <a:xfrm>
            <a:off x="4269740" y="1217295"/>
            <a:ext cx="1156335" cy="50482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2B5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6210935" y="1217295"/>
            <a:ext cx="1076960" cy="49212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2B5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6170930" y="1318895"/>
            <a:ext cx="115697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4234180" y="1316355"/>
            <a:ext cx="135382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nano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4215765" y="387985"/>
            <a:ext cx="1255395" cy="55372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2B5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4122420" y="2890520"/>
            <a:ext cx="1519555" cy="755015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2B5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4399915" y="2092960"/>
            <a:ext cx="886460" cy="55372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2B5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4309110" y="511175"/>
            <a:ext cx="110744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 card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4091940" y="3006725"/>
            <a:ext cx="1579880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датчик давления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температуры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4583430" y="2216150"/>
            <a:ext cx="55880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4"/>
          <p:cNvCxnSpPr/>
          <p:nvPr/>
        </p:nvCxnSpPr>
        <p:spPr>
          <a:xfrm>
            <a:off x="3767455" y="1461135"/>
            <a:ext cx="11430" cy="1805940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4"/>
          <p:cNvSpPr/>
          <p:nvPr/>
        </p:nvSpPr>
        <p:spPr>
          <a:xfrm>
            <a:off x="6121400" y="387350"/>
            <a:ext cx="1255395" cy="55372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2B5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6231255" y="510540"/>
            <a:ext cx="103568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Bluetooth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6231255" y="2016125"/>
            <a:ext cx="1035685" cy="41148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2B5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125210" y="2524125"/>
            <a:ext cx="1255395" cy="37211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2B5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6118860" y="2993390"/>
            <a:ext cx="1255395" cy="408305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2B5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197600" y="2437765"/>
            <a:ext cx="1096010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датчик влажности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6320790" y="1946275"/>
            <a:ext cx="85026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счетчик Гейгера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6131560" y="2924810"/>
            <a:ext cx="122745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оптический датчик пыли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4"/>
          <p:cNvCxnSpPr/>
          <p:nvPr/>
        </p:nvCxnSpPr>
        <p:spPr>
          <a:xfrm>
            <a:off x="7816215" y="1476375"/>
            <a:ext cx="8255" cy="2210435"/>
          </a:xfrm>
          <a:prstGeom prst="straightConnector1">
            <a:avLst/>
          </a:prstGeom>
          <a:noFill/>
          <a:ln cap="flat" cmpd="sng" w="25400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4"/>
          <p:cNvSpPr/>
          <p:nvPr/>
        </p:nvSpPr>
        <p:spPr>
          <a:xfrm>
            <a:off x="3951605" y="4283075"/>
            <a:ext cx="1155700" cy="60198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4A4A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5231765" y="4283710"/>
            <a:ext cx="1058545" cy="60071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4A4A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6460490" y="4209415"/>
            <a:ext cx="1238885" cy="762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4A4A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3914775" y="4325620"/>
            <a:ext cx="1243330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аккумулятор 18650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159375" y="4323080"/>
            <a:ext cx="121983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зарядное устройство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6368415" y="4229100"/>
            <a:ext cx="1424305" cy="737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повышающий регулятор напряжения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4"/>
          <p:cNvCxnSpPr>
            <a:stCxn id="136" idx="1"/>
            <a:endCxn id="136" idx="1"/>
          </p:cNvCxnSpPr>
          <p:nvPr/>
        </p:nvCxnSpPr>
        <p:spPr>
          <a:xfrm>
            <a:off x="5159375" y="458406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3674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4"/>
          <p:cNvSpPr/>
          <p:nvPr/>
        </p:nvSpPr>
        <p:spPr>
          <a:xfrm>
            <a:off x="7861935" y="153035"/>
            <a:ext cx="883920" cy="379666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7861935" y="2731135"/>
            <a:ext cx="89471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сбор данных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4"/>
          <p:cNvCxnSpPr/>
          <p:nvPr/>
        </p:nvCxnSpPr>
        <p:spPr>
          <a:xfrm flipH="1">
            <a:off x="8094345" y="1016000"/>
            <a:ext cx="417195" cy="1270"/>
          </a:xfrm>
          <a:prstGeom prst="straightConnector1">
            <a:avLst/>
          </a:prstGeom>
          <a:noFill/>
          <a:ln cap="flat" cmpd="sng" w="9525">
            <a:solidFill>
              <a:srgbClr val="40DE7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4"/>
          <p:cNvSpPr txBox="1"/>
          <p:nvPr/>
        </p:nvSpPr>
        <p:spPr>
          <a:xfrm>
            <a:off x="7717155" y="1226820"/>
            <a:ext cx="1169670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обработка данных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7700645" y="387350"/>
            <a:ext cx="1206500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отправка данных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8084185" y="3973830"/>
            <a:ext cx="436880" cy="10642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3239135" y="3792220"/>
            <a:ext cx="493395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251835" y="1804670"/>
            <a:ext cx="493395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3251835" y="850900"/>
            <a:ext cx="493395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7516495" y="4283075"/>
            <a:ext cx="1574800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модуль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питания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4"/>
          <p:cNvCxnSpPr/>
          <p:nvPr/>
        </p:nvCxnSpPr>
        <p:spPr>
          <a:xfrm flipH="1">
            <a:off x="8093710" y="1971040"/>
            <a:ext cx="417195" cy="1270"/>
          </a:xfrm>
          <a:prstGeom prst="straightConnector1">
            <a:avLst/>
          </a:prstGeom>
          <a:noFill/>
          <a:ln cap="flat" cmpd="sng" w="9525">
            <a:solidFill>
              <a:srgbClr val="40DE7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2"/>
            </a:gs>
            <a:gs pos="100000">
              <a:schemeClr val="accent5"/>
            </a:gs>
          </a:gsLst>
          <a:lin ang="5400700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>
            <p:ph type="title"/>
          </p:nvPr>
        </p:nvSpPr>
        <p:spPr>
          <a:xfrm>
            <a:off x="483870" y="911860"/>
            <a:ext cx="2425700" cy="332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принцип работы приложения</a:t>
            </a:r>
            <a:endParaRPr/>
          </a:p>
        </p:txBody>
      </p:sp>
      <p:sp>
        <p:nvSpPr>
          <p:cNvPr id="156" name="Google Shape;156;p5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7" name="Google Shape;157;p5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8" name="Google Shape;158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/>
          <p:nvPr>
            <p:ph type="title"/>
          </p:nvPr>
        </p:nvSpPr>
        <p:spPr>
          <a:xfrm>
            <a:off x="613410" y="911860"/>
            <a:ext cx="2241550" cy="230759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sz="2200"/>
              <a:t>Тестирование</a:t>
            </a:r>
            <a:endParaRPr sz="2200"/>
          </a:p>
        </p:txBody>
      </p:sp>
      <p:sp>
        <p:nvSpPr>
          <p:cNvPr id="164" name="Google Shape;164;p6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5" name="Google Shape;165;p6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6" name="Google Shape;166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2019-11-19_11-09-06" id="167" name="Google Shape;1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6460" y="485775"/>
            <a:ext cx="2770505" cy="1840230"/>
          </a:xfrm>
          <a:prstGeom prst="rect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20191130_154613" id="168" name="Google Shape;16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60" y="2504440"/>
            <a:ext cx="2747645" cy="2061210"/>
          </a:xfrm>
          <a:prstGeom prst="rect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6"/>
          <p:cNvSpPr/>
          <p:nvPr/>
        </p:nvSpPr>
        <p:spPr>
          <a:xfrm>
            <a:off x="1193800" y="2844165"/>
            <a:ext cx="1030605" cy="102489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BiskEyknDc" id="170" name="Google Shape;170;p6"/>
          <p:cNvPicPr preferRelativeResize="0"/>
          <p:nvPr/>
        </p:nvPicPr>
        <p:blipFill rotWithShape="1">
          <a:blip r:embed="rId5">
            <a:alphaModFix/>
          </a:blip>
          <a:srcRect b="36655" l="22322" r="22546" t="36655"/>
          <a:stretch/>
        </p:blipFill>
        <p:spPr>
          <a:xfrm>
            <a:off x="1435100" y="3229610"/>
            <a:ext cx="549275" cy="254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LrmmILXkVk" id="171" name="Google Shape;17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5725" y="474345"/>
            <a:ext cx="2044700" cy="4091305"/>
          </a:xfrm>
          <a:prstGeom prst="rect">
            <a:avLst/>
          </a:prstGeom>
          <a:noFill/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7" name="Google Shape;177;p7"/>
          <p:cNvSpPr txBox="1"/>
          <p:nvPr>
            <p:ph idx="4294967295" type="title"/>
          </p:nvPr>
        </p:nvSpPr>
        <p:spPr>
          <a:xfrm>
            <a:off x="1481469" y="1492250"/>
            <a:ext cx="6181062" cy="2159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sz="4400"/>
              <a:t>Актуальность и новизна проекта</a:t>
            </a:r>
            <a:endParaRPr sz="4400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pQX463oR0FY" id="183" name="Google Shape;183;p9"/>
          <p:cNvPicPr preferRelativeResize="0"/>
          <p:nvPr/>
        </p:nvPicPr>
        <p:blipFill rotWithShape="1">
          <a:blip r:embed="rId3">
            <a:alphaModFix/>
          </a:blip>
          <a:srcRect b="3507" l="3326" r="3506" t="4334"/>
          <a:stretch/>
        </p:blipFill>
        <p:spPr>
          <a:xfrm>
            <a:off x="2966720" y="983615"/>
            <a:ext cx="3210560" cy="317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716" y="1953710"/>
            <a:ext cx="1235961" cy="123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3751" y="1953710"/>
            <a:ext cx="1235961" cy="123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/>
          <p:nvPr/>
        </p:nvSpPr>
        <p:spPr>
          <a:xfrm>
            <a:off x="1106100" y="230445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Спасибо за внимание</a:t>
            </a:r>
            <a:endParaRPr b="1" i="0" sz="40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" name="Google Shape;191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2020-01-20T17:16:00Z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1049-11.2.0.9144</vt:lpwstr>
  </property>
</Properties>
</file>